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fmla="val 4578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4500"/>
              <a:buFont typeface="Verdana"/>
              <a:buNone/>
              <a:defRPr b="1" sz="4500">
                <a:solidFill>
                  <a:srgbClr val="EF715B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686F72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30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 rot="5400000">
            <a:off x="2500884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4991100" y="2171704"/>
            <a:ext cx="5257799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876300" y="190503"/>
            <a:ext cx="5257801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86F72"/>
              </a:buClr>
              <a:buSzPts val="3600"/>
              <a:buFont typeface="Verdana"/>
              <a:buNone/>
              <a:defRPr b="0" sz="3600" cap="none">
                <a:solidFill>
                  <a:srgbClr val="686F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18850" spcFirstLastPara="1" rIns="91425" wrap="square" tIns="0">
            <a:noAutofit/>
          </a:bodyPr>
          <a:lstStyle>
            <a:lvl1pPr indent="-228600" lvl="0" marL="457200" marR="36576" algn="l">
              <a:spcBef>
                <a:spcPts val="0"/>
              </a:spcBef>
              <a:spcAft>
                <a:spcPts val="0"/>
              </a:spcAft>
              <a:buSzPts val="1440"/>
              <a:buNone/>
              <a:defRPr b="0" sz="1800">
                <a:solidFill>
                  <a:srgbClr val="9C4430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3600"/>
              <a:buFont typeface="Verdana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607224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91425" wrap="square" tIns="91425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None/>
              <a:defRPr b="1" sz="2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marR="18288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70840" lvl="0" marL="457200" algn="l"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indent="-393700" lvl="1" marL="914400" algn="l"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indent="-381000" lvl="2" marL="1371600" algn="l"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indent="-370839" lvl="3" marL="1828800" algn="l">
              <a:spcBef>
                <a:spcPts val="230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indent="-355600" lvl="4" marL="22860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indent="-228600" lvl="5" marL="27432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0"/>
          <p:cNvSpPr txBox="1"/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86F72"/>
              </a:buClr>
              <a:buSzPts val="3600"/>
              <a:buFont typeface="Verdana"/>
              <a:buNone/>
              <a:defRPr b="0" sz="3600">
                <a:solidFill>
                  <a:srgbClr val="686F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indent="-304800" lvl="1" marL="9144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indent="-292100" lvl="2" marL="1371600" algn="l"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indent="-292608" lvl="3" marL="1828800" algn="l">
              <a:spcBef>
                <a:spcPts val="230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indent="-285750" lvl="4" marL="2286000" algn="l"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  <p:sp>
        <p:nvSpPr>
          <p:cNvPr id="76" name="Google Shape;76;p10"/>
          <p:cNvSpPr/>
          <p:nvPr>
            <p:ph idx="2" type="pic"/>
          </p:nvPr>
        </p:nvSpPr>
        <p:spPr>
          <a:xfrm>
            <a:off x="421480" y="435768"/>
            <a:ext cx="5925312" cy="4343400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45494B"/>
          </a:solid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lvl="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250"/>
              </a:spcBef>
              <a:spcAft>
                <a:spcPts val="0"/>
              </a:spcAft>
              <a:buClr>
                <a:srgbClr val="FFFF0A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230"/>
              </a:spcBef>
              <a:spcAft>
                <a:spcPts val="0"/>
              </a:spcAft>
              <a:buClr>
                <a:srgbClr val="FFFF0A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250"/>
              </a:spcBef>
              <a:spcAft>
                <a:spcPts val="0"/>
              </a:spcAft>
              <a:buClr>
                <a:srgbClr val="8ED0D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250"/>
              </a:spcBef>
              <a:spcAft>
                <a:spcPts val="0"/>
              </a:spcAft>
              <a:buClr>
                <a:srgbClr val="8ED0D2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255"/>
              </a:spcBef>
              <a:spcAft>
                <a:spcPts val="0"/>
              </a:spcAft>
              <a:buClr>
                <a:srgbClr val="8ED0D2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257"/>
              </a:spcBef>
              <a:spcAft>
                <a:spcPts val="0"/>
              </a:spcAft>
              <a:buClr>
                <a:srgbClr val="8ED0D2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255"/>
              </a:spcBef>
              <a:spcAft>
                <a:spcPts val="0"/>
              </a:spcAft>
              <a:buClr>
                <a:srgbClr val="8ED0D2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3600"/>
              <a:buFont typeface="Verdana"/>
              <a:buNone/>
              <a:defRPr b="1" i="0" sz="3600" u="none" cap="none" strike="noStrike">
                <a:solidFill>
                  <a:srgbClr val="EF71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7084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spcBef>
                <a:spcPts val="250"/>
              </a:spcBef>
              <a:spcAft>
                <a:spcPts val="0"/>
              </a:spcAft>
              <a:buClr>
                <a:srgbClr val="FFFF0A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63728" lvl="3" marL="1828800" marR="0" rtl="0" algn="l">
              <a:spcBef>
                <a:spcPts val="230"/>
              </a:spcBef>
              <a:spcAft>
                <a:spcPts val="0"/>
              </a:spcAft>
              <a:buClr>
                <a:srgbClr val="FFFF0A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spcBef>
                <a:spcPts val="250"/>
              </a:spcBef>
              <a:spcAft>
                <a:spcPts val="0"/>
              </a:spcAft>
              <a:buClr>
                <a:srgbClr val="8ED0D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6550" lvl="5" marL="2743200" marR="0" rtl="0" algn="l">
              <a:spcBef>
                <a:spcPts val="250"/>
              </a:spcBef>
              <a:spcAft>
                <a:spcPts val="0"/>
              </a:spcAft>
              <a:buClr>
                <a:srgbClr val="8ED0D2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23850" lvl="6" marL="3200400" marR="0" rtl="0" algn="l">
              <a:spcBef>
                <a:spcPts val="255"/>
              </a:spcBef>
              <a:spcAft>
                <a:spcPts val="0"/>
              </a:spcAft>
              <a:buClr>
                <a:srgbClr val="8ED0D2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23850" lvl="7" marL="3657600" marR="0" rtl="0" algn="l">
              <a:spcBef>
                <a:spcPts val="257"/>
              </a:spcBef>
              <a:spcAft>
                <a:spcPts val="0"/>
              </a:spcAft>
              <a:buClr>
                <a:srgbClr val="8ED0D2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23850" lvl="8" marL="4114800" marR="0" rtl="0" algn="l">
              <a:spcBef>
                <a:spcPts val="255"/>
              </a:spcBef>
              <a:spcAft>
                <a:spcPts val="0"/>
              </a:spcAft>
              <a:buClr>
                <a:srgbClr val="8ED0D2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F989C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5400"/>
              <a:buFont typeface="Verdana"/>
              <a:buNone/>
            </a:pPr>
            <a:r>
              <a:rPr lang="es-PE" sz="5400"/>
              <a:t>Cómo Orar Por Los Misioneros</a:t>
            </a:r>
            <a:endParaRPr sz="5400"/>
          </a:p>
        </p:txBody>
      </p:sp>
      <p:sp>
        <p:nvSpPr>
          <p:cNvPr id="94" name="Google Shape;94;p13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/>
          <a:p>
            <a:pPr indent="0" lvl="0" marL="36576" rtl="0" algn="r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b="1" lang="es-PE" sz="3200"/>
              <a:t>“Hermanos, orad por nosotros.”</a:t>
            </a:r>
            <a:endParaRPr/>
          </a:p>
          <a:p>
            <a:pPr indent="0" lvl="0" marL="36576" rtl="0" algn="r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b="1" lang="es-PE" sz="3200"/>
              <a:t>1 Tesalonicenses 5:25</a:t>
            </a:r>
            <a:endParaRPr b="1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457200" y="4876800"/>
            <a:ext cx="8183880" cy="777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4000"/>
              <a:buFont typeface="Verdana"/>
              <a:buNone/>
            </a:pPr>
            <a:r>
              <a:rPr lang="es-PE" sz="4000"/>
              <a:t>3 Juan 2</a:t>
            </a:r>
            <a:endParaRPr sz="4000"/>
          </a:p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880"/>
              <a:buChar char="⚫"/>
            </a:pPr>
            <a:r>
              <a:rPr b="1" lang="es-PE" sz="3600"/>
              <a:t>Pida que el Señor le otorgue bienestar general al misionero.</a:t>
            </a:r>
            <a:endParaRPr sz="36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Para tener buena salud emocional.</a:t>
            </a:r>
            <a:endParaRPr sz="28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Para tener buena salud física.</a:t>
            </a:r>
            <a:endParaRPr sz="28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Para protección física.</a:t>
            </a:r>
            <a:endParaRPr sz="28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Para buen crecimiento y desarrollo espiritual.</a:t>
            </a:r>
            <a:endParaRPr sz="2800"/>
          </a:p>
          <a:p>
            <a:pPr indent="-122935" lvl="0" marL="265176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457200" y="5181600"/>
            <a:ext cx="8183880" cy="701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4000"/>
              <a:buFont typeface="Verdana"/>
              <a:buNone/>
            </a:pPr>
            <a:r>
              <a:rPr lang="es-PE" sz="4000"/>
              <a:t>2 Tesalonicenses 3:16</a:t>
            </a:r>
            <a:endParaRPr sz="4000"/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502920" y="530352"/>
            <a:ext cx="8183880" cy="46512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Char char="⚫"/>
            </a:pPr>
            <a:r>
              <a:rPr b="1" lang="es-PE" sz="3600"/>
              <a:t>Pida que el Señor derrame su bendición sobre la familia del misionero.</a:t>
            </a:r>
            <a:endParaRPr sz="3600"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Que el Señor bendiga la vida familiar en todo aspecto.</a:t>
            </a:r>
            <a:endParaRPr sz="2800"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Que el Señor cuide y dé paz a los familiares que estén lejos del misionero.</a:t>
            </a:r>
            <a:endParaRPr sz="2800"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Que el Señor ayude al misionero en los momentos cuando más extraña a sus seres queridos.</a:t>
            </a:r>
            <a:endParaRPr sz="2800"/>
          </a:p>
          <a:p>
            <a:pPr indent="-122935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type="title"/>
          </p:nvPr>
        </p:nvSpPr>
        <p:spPr>
          <a:xfrm>
            <a:off x="457200" y="457200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4000"/>
              <a:buFont typeface="Verdana"/>
              <a:buNone/>
            </a:pPr>
            <a:r>
              <a:rPr lang="es-PE" sz="4000"/>
              <a:t>Colosenses 4:3</a:t>
            </a:r>
            <a:endParaRPr sz="4000"/>
          </a:p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457200" y="914400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880"/>
              <a:buChar char="⚫"/>
            </a:pPr>
            <a:r>
              <a:rPr b="1" lang="es-PE" sz="3600"/>
              <a:t>Pida que el Señor abra puertas de oportunidad de testimonio para el misionero en su campo del trabajo.</a:t>
            </a:r>
            <a:endParaRPr sz="36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Sabiduría en cuanto al ministerio.</a:t>
            </a:r>
            <a:endParaRPr sz="28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Puertas abiertas de testimonio.</a:t>
            </a:r>
            <a:endParaRPr sz="2800"/>
          </a:p>
          <a:p>
            <a:pPr indent="-122935" lvl="0" marL="265176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533400" y="449580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4000"/>
              <a:buFont typeface="Verdana"/>
              <a:buNone/>
            </a:pPr>
            <a:r>
              <a:rPr lang="es-PE" sz="4000"/>
              <a:t>Romanos 15:30, 31</a:t>
            </a:r>
            <a:endParaRPr sz="4000"/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880"/>
              <a:buChar char="⚫"/>
            </a:pPr>
            <a:r>
              <a:rPr b="1" lang="es-PE" sz="3600"/>
              <a:t>Pida que el Señor abra puertas de oportunidad de testimonio para el misionero en su campo del trabajo.</a:t>
            </a:r>
            <a:endParaRPr sz="36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Para trabajar como colaboradores con los nacionales.</a:t>
            </a:r>
            <a:endParaRPr sz="28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Para tener favor entre la gente, tanto los creyentes como los inconversos.</a:t>
            </a:r>
            <a:endParaRPr sz="2800"/>
          </a:p>
          <a:p>
            <a:pPr indent="-122935" lvl="0" marL="265176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457200" y="464820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4000"/>
              <a:buFont typeface="Verdana"/>
              <a:buNone/>
            </a:pPr>
            <a:r>
              <a:rPr lang="es-PE" sz="4000"/>
              <a:t>2 Tesalonicenses 3:1</a:t>
            </a:r>
            <a:endParaRPr sz="4000"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Char char="⚫"/>
            </a:pPr>
            <a:r>
              <a:rPr b="1" lang="es-PE" sz="3600"/>
              <a:t>Pida que Dios haga fructífero su ministerio entre los del pueblo donde el misionero vive y trabaja.</a:t>
            </a:r>
            <a:endParaRPr sz="3600"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Que el Señor de la mies crea en los del pueblo corazones receptivos.</a:t>
            </a:r>
            <a:endParaRPr sz="2800"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Que el Señor haga posible que el misionero pueda superar cualquier obstáculo que se le presente.</a:t>
            </a:r>
            <a:endParaRPr sz="2800"/>
          </a:p>
          <a:p>
            <a:pPr indent="-122935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457200" y="449580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4000"/>
              <a:buFont typeface="Verdana"/>
              <a:buNone/>
            </a:pPr>
            <a:r>
              <a:rPr lang="es-PE" sz="4000"/>
              <a:t>Efesios 6:19, 20</a:t>
            </a:r>
            <a:endParaRPr sz="4000"/>
          </a:p>
        </p:txBody>
      </p:sp>
      <p:sp>
        <p:nvSpPr>
          <p:cNvPr id="130" name="Google Shape;130;p19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880"/>
              <a:buChar char="⚫"/>
            </a:pPr>
            <a:r>
              <a:rPr b="1" lang="es-PE" sz="3600"/>
              <a:t>Pida que Dios le dé valentía para testificar con denuedo en todas las circunstancias.</a:t>
            </a:r>
            <a:endParaRPr sz="36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Que el misionero pueda tener una confianza afianzada en el Señor que le motiva a la acción.</a:t>
            </a:r>
            <a:endParaRPr sz="280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Que tenga la seguridad que el Señor está con él. </a:t>
            </a:r>
            <a:endParaRPr sz="2800"/>
          </a:p>
          <a:p>
            <a:pPr indent="-122935" lvl="0" marL="265176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502920" y="5181600"/>
            <a:ext cx="8183880" cy="853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4000"/>
              <a:buFont typeface="Verdana"/>
              <a:buNone/>
            </a:pPr>
            <a:r>
              <a:rPr lang="es-PE" sz="4000"/>
              <a:t>Colosenses 4:3, 4</a:t>
            </a:r>
            <a:endParaRPr sz="4000"/>
          </a:p>
        </p:txBody>
      </p:sp>
      <p:sp>
        <p:nvSpPr>
          <p:cNvPr id="136" name="Google Shape;136;p20"/>
          <p:cNvSpPr txBox="1"/>
          <p:nvPr>
            <p:ph idx="1" type="body"/>
          </p:nvPr>
        </p:nvSpPr>
        <p:spPr>
          <a:xfrm>
            <a:off x="502920" y="530352"/>
            <a:ext cx="8183880" cy="4575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664"/>
              <a:buChar char="⚫"/>
            </a:pPr>
            <a:r>
              <a:rPr b="1" lang="es-PE" sz="3330"/>
              <a:t>Pida que el Señor haga posible que el misionero presente el mensaje de Cristo con claridad.</a:t>
            </a:r>
            <a:endParaRPr sz="333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590"/>
              <a:buChar char="◦"/>
            </a:pPr>
            <a:r>
              <a:rPr lang="es-PE" sz="2590"/>
              <a:t>Que pueda interpretar correctamente el mensaje salvador de Cristo.</a:t>
            </a:r>
            <a:endParaRPr sz="259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590"/>
              <a:buChar char="◦"/>
            </a:pPr>
            <a:r>
              <a:rPr lang="es-PE" sz="2590"/>
              <a:t>Para poder comunicarse con efectividad en el idioma del pueblo.</a:t>
            </a:r>
            <a:endParaRPr sz="259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590"/>
              <a:buChar char="◦"/>
            </a:pPr>
            <a:r>
              <a:rPr lang="es-PE" sz="2590"/>
              <a:t>Para poder contextualizar con efectividad el mensaje.</a:t>
            </a:r>
            <a:endParaRPr sz="2590"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590"/>
              <a:buChar char="◦"/>
            </a:pPr>
            <a:r>
              <a:rPr lang="es-PE" sz="2590"/>
              <a:t>Para poder identificarse bien con la gente.</a:t>
            </a:r>
            <a:endParaRPr sz="2590"/>
          </a:p>
          <a:p>
            <a:pPr indent="-133604" lvl="0" marL="265176" rtl="0" algn="l">
              <a:spcBef>
                <a:spcPts val="250"/>
              </a:spcBef>
              <a:spcAft>
                <a:spcPts val="0"/>
              </a:spcAft>
              <a:buSzPts val="2072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502920" y="5181600"/>
            <a:ext cx="8183880" cy="853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F715B"/>
              </a:buClr>
              <a:buSzPts val="4000"/>
              <a:buFont typeface="Verdana"/>
              <a:buNone/>
            </a:pPr>
            <a:r>
              <a:rPr lang="es-PE" sz="4000"/>
              <a:t>2 Tesalonicenses 3:2</a:t>
            </a:r>
            <a:endParaRPr sz="4000"/>
          </a:p>
        </p:txBody>
      </p:sp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502920" y="530352"/>
            <a:ext cx="8183880" cy="46512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Char char="⚫"/>
            </a:pPr>
            <a:r>
              <a:rPr b="1" lang="es-PE" sz="3600"/>
              <a:t>Pida que el misionero sea librado de personas perversas y malas.</a:t>
            </a:r>
            <a:endParaRPr sz="3600"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Que el Señor le proteja de los que trataran dañar de alguna manera el testimonio del misionero.</a:t>
            </a:r>
            <a:endParaRPr sz="2800"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Para protección en las áreas de volatilidad. </a:t>
            </a:r>
            <a:endParaRPr sz="2800"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Char char="◦"/>
            </a:pPr>
            <a:r>
              <a:rPr lang="es-PE" sz="2800"/>
              <a:t>Para protección de los que están hostiles al evangelio. </a:t>
            </a:r>
            <a:endParaRPr sz="2800"/>
          </a:p>
          <a:p>
            <a:pPr indent="-122935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spect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